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15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2/4/15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Letter from the New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737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2421" y="423305"/>
            <a:ext cx="2274982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Suggested Format</a:t>
            </a:r>
          </a:p>
          <a:p>
            <a:endParaRPr lang="en-US" dirty="0"/>
          </a:p>
          <a:p>
            <a:r>
              <a:rPr lang="en-US" dirty="0" smtClean="0"/>
              <a:t>Body Paragraph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Topic </a:t>
            </a:r>
            <a:r>
              <a:rPr lang="en-US" dirty="0" err="1" smtClean="0"/>
              <a:t>Sentene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Detail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Describe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Detail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Describe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Detail 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Describe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r>
              <a:rPr lang="en-US" dirty="0"/>
              <a:t>Body Paragraph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Topic </a:t>
            </a:r>
            <a:r>
              <a:rPr lang="en-US" dirty="0" err="1"/>
              <a:t>Sentene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/>
              <a:t>Detail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Describe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Detail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Describe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Detail 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Describe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0129" y="13803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60129" y="1104274"/>
            <a:ext cx="22749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 Paragraph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Topic </a:t>
            </a:r>
            <a:r>
              <a:rPr lang="en-US" dirty="0" err="1"/>
              <a:t>Sentene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/>
              <a:t>Detail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Describe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Detail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Describe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Detail 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Describe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908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5961" y="1177892"/>
            <a:ext cx="8109912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Dearest Mother,</a:t>
            </a:r>
          </a:p>
          <a:p>
            <a:endParaRPr lang="en-US" dirty="0"/>
          </a:p>
          <a:p>
            <a:r>
              <a:rPr lang="en-US" dirty="0" smtClean="0"/>
              <a:t>	I am doing my best here at Plymouth Colony. I have been </a:t>
            </a:r>
          </a:p>
          <a:p>
            <a:r>
              <a:rPr lang="en-US" dirty="0" smtClean="0"/>
              <a:t>assigned to be in the militia. Every male between 16-60 must join. </a:t>
            </a:r>
          </a:p>
          <a:p>
            <a:r>
              <a:rPr lang="en-US" dirty="0" smtClean="0"/>
              <a:t>I have been given a metal helm, breastplate, bandolier, and musket.</a:t>
            </a:r>
          </a:p>
          <a:p>
            <a:r>
              <a:rPr lang="en-US" dirty="0" smtClean="0"/>
              <a:t>Gosh, they are heavy.  At night I keep watch next to our cannons on top</a:t>
            </a:r>
          </a:p>
          <a:p>
            <a:r>
              <a:rPr lang="en-US" dirty="0" smtClean="0"/>
              <a:t>of the Fort.  The fort is on top of a hill, so the view is pretty nice.</a:t>
            </a:r>
          </a:p>
          <a:p>
            <a:r>
              <a:rPr lang="en-US" dirty="0"/>
              <a:t>	</a:t>
            </a:r>
            <a:r>
              <a:rPr lang="en-US" dirty="0" smtClean="0"/>
              <a:t>The home I live in is quite small.  We fashioned it from wood. The</a:t>
            </a:r>
          </a:p>
          <a:p>
            <a:r>
              <a:rPr lang="en-US" dirty="0" smtClean="0"/>
              <a:t>Inners walls are lined with clay we dug ourselves.  The roofs are thatched</a:t>
            </a:r>
          </a:p>
          <a:p>
            <a:r>
              <a:rPr lang="en-US" dirty="0" smtClean="0"/>
              <a:t>with reeds.  I am surprised how well this worked. There are 8 people who share</a:t>
            </a:r>
          </a:p>
          <a:p>
            <a:r>
              <a:rPr lang="en-US" dirty="0"/>
              <a:t>t</a:t>
            </a:r>
            <a:r>
              <a:rPr lang="en-US" dirty="0" smtClean="0"/>
              <a:t>he house.  It is very cramped, but comfy. It is so cramped we hang our chairs</a:t>
            </a:r>
          </a:p>
          <a:p>
            <a:r>
              <a:rPr lang="en-US" dirty="0" smtClean="0"/>
              <a:t>on the wall.</a:t>
            </a:r>
          </a:p>
          <a:p>
            <a:r>
              <a:rPr lang="en-US" dirty="0"/>
              <a:t>	</a:t>
            </a:r>
            <a:r>
              <a:rPr lang="en-US" dirty="0" smtClean="0"/>
              <a:t>For food we eat mostly corn. We have corn at all meals.  We</a:t>
            </a:r>
          </a:p>
          <a:p>
            <a:r>
              <a:rPr lang="en-US" dirty="0" smtClean="0"/>
              <a:t>also eat a lot of eels!  They taste pretty good.  We catch them in the river.</a:t>
            </a:r>
          </a:p>
          <a:p>
            <a:r>
              <a:rPr lang="en-US" dirty="0" smtClean="0"/>
              <a:t>We use spices like thyme and dill to improve our foods taste.  It is </a:t>
            </a:r>
          </a:p>
          <a:p>
            <a:r>
              <a:rPr lang="en-US" dirty="0" smtClean="0"/>
              <a:t>grown in the garden.  </a:t>
            </a:r>
            <a:endParaRPr lang="en-US" dirty="0"/>
          </a:p>
          <a:p>
            <a:r>
              <a:rPr lang="en-US" dirty="0" smtClean="0"/>
              <a:t>	I miss you dearly.  I hope to see you again someday.</a:t>
            </a:r>
          </a:p>
          <a:p>
            <a:endParaRPr lang="en-US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561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5448" y="1524000"/>
            <a:ext cx="732764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Dear Bob,</a:t>
            </a:r>
          </a:p>
          <a:p>
            <a:endParaRPr lang="en-US" dirty="0"/>
          </a:p>
          <a:p>
            <a:r>
              <a:rPr lang="en-US" dirty="0" smtClean="0"/>
              <a:t>Hey. What’s up.  Things here are awesome.  Oh my gosh. We got</a:t>
            </a:r>
          </a:p>
          <a:p>
            <a:r>
              <a:rPr lang="en-US" dirty="0" smtClean="0"/>
              <a:t>Attacked by some </a:t>
            </a:r>
            <a:r>
              <a:rPr lang="en-US" dirty="0" err="1" smtClean="0"/>
              <a:t>indians</a:t>
            </a:r>
            <a:r>
              <a:rPr lang="en-US" dirty="0" smtClean="0"/>
              <a:t>. It was crazy.  I attacked one with a sword.</a:t>
            </a:r>
          </a:p>
          <a:p>
            <a:r>
              <a:rPr lang="en-US" dirty="0" smtClean="0"/>
              <a:t>Blood was everywhere. Gross. Then we ate some deer then we ate some </a:t>
            </a:r>
          </a:p>
          <a:p>
            <a:r>
              <a:rPr lang="en-US" dirty="0" smtClean="0"/>
              <a:t>Eel. My house has a thatched roof. I don</a:t>
            </a:r>
            <a:r>
              <a:rPr lang="fr-FR" dirty="0" smtClean="0"/>
              <a:t>’</a:t>
            </a:r>
            <a:r>
              <a:rPr lang="en-US" dirty="0" smtClean="0"/>
              <a:t>t have a fork.</a:t>
            </a:r>
          </a:p>
          <a:p>
            <a:endParaRPr lang="en-US" dirty="0"/>
          </a:p>
          <a:p>
            <a:r>
              <a:rPr lang="en-US" dirty="0" smtClean="0"/>
              <a:t>Peace,</a:t>
            </a:r>
          </a:p>
          <a:p>
            <a:r>
              <a:rPr lang="en-US" dirty="0" smtClean="0"/>
              <a:t>Mr. F.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49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1417</TotalTime>
  <Words>111</Words>
  <Application>Microsoft Macintosh PowerPoint</Application>
  <PresentationFormat>On-screen Show (4:3)</PresentationFormat>
  <Paragraphs>55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Letter from the New World</vt:lpstr>
      <vt:lpstr>PowerPoint Presentation</vt:lpstr>
      <vt:lpstr>PowerPoint Presentation</vt:lpstr>
      <vt:lpstr>PowerPoint Presentation</vt:lpstr>
    </vt:vector>
  </TitlesOfParts>
  <Company>Oak Park SD 97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Letter from the New World</dc:title>
  <dc:creator>Administrator</dc:creator>
  <cp:lastModifiedBy>Administrator</cp:lastModifiedBy>
  <cp:revision>2</cp:revision>
  <dcterms:created xsi:type="dcterms:W3CDTF">2015-02-04T13:50:56Z</dcterms:created>
  <dcterms:modified xsi:type="dcterms:W3CDTF">2015-02-05T14:17:06Z</dcterms:modified>
</cp:coreProperties>
</file>